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_rels/presentation.xml.rels" ContentType="application/vnd.openxmlformats-package.relationships+xml"/>
  <Override PartName="/ppt/presentation.xml" ContentType="application/vnd.openxmlformats-officedocument.presentationml.presentation.main+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1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3.xml.rels" ContentType="application/vnd.openxmlformats-package.relationships+xml"/>
  <Override PartName="/ppt/slides/_rels/slide1.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media/image9.jpeg" ContentType="image/jpeg"/>
  <Override PartName="/ppt/media/image10.jpeg" ContentType="image/jpeg"/>
  <Override PartName="/ppt/media/image13.jpeg" ContentType="image/jpeg"/>
  <Override PartName="/ppt/media/image8.jpeg" ContentType="image/jpeg"/>
  <Override PartName="/ppt/media/image12.jpeg" ContentType="image/jpeg"/>
  <Override PartName="/ppt/media/image7.jpeg" ContentType="image/jpeg"/>
  <Override PartName="/ppt/media/image11.jpeg" ContentType="image/jpeg"/>
  <Override PartName="/ppt/media/image20.png" ContentType="image/png"/>
  <Override PartName="/ppt/media/image14.jpeg" ContentType="image/jpeg"/>
  <Override PartName="/ppt/media/image18.jpeg" ContentType="image/jpeg"/>
  <Override PartName="/ppt/media/image17.jpeg" ContentType="image/jpeg"/>
  <Override PartName="/ppt/media/image16.jpeg" ContentType="image/jpeg"/>
  <Override PartName="/ppt/media/image15.jpeg" ContentType="image/jpeg"/>
  <Override PartName="/ppt/media/image19.jpeg" ContentType="image/jpeg"/>
  <Override PartName="/ppt/media/image1.png" ContentType="image/png"/>
  <Override PartName="/ppt/media/image3.png" ContentType="image/png"/>
  <Override PartName="/ppt/media/image5.jpeg" ContentType="image/jpeg"/>
  <Override PartName="/ppt/media/image2.png" ContentType="image/png"/>
  <Override PartName="/ppt/media/image4.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0BA7DEA-4590-4039-A1A9-06728EAE6662}"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685800" y="1143000"/>
            <a:ext cx="5485680" cy="3085560"/>
          </a:xfrm>
          <a:prstGeom prst="rect">
            <a:avLst/>
          </a:prstGeom>
          <a:ln w="0">
            <a:noFill/>
          </a:ln>
        </p:spPr>
      </p:sp>
      <p:sp>
        <p:nvSpPr>
          <p:cNvPr id="1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56" name="PlaceHolder 3"/>
          <p:cNvSpPr>
            <a:spLocks noGrp="1"/>
          </p:cNvSpPr>
          <p:nvPr>
            <p:ph type="sldNum" idx="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798DC81-BCD2-441A-8287-64EB71C8725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685800" y="1143000"/>
            <a:ext cx="5485680" cy="3085560"/>
          </a:xfrm>
          <a:prstGeom prst="rect">
            <a:avLst/>
          </a:prstGeom>
          <a:ln w="0">
            <a:noFill/>
          </a:ln>
        </p:spPr>
      </p:sp>
      <p:sp>
        <p:nvSpPr>
          <p:cNvPr id="1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83" name="PlaceHolder 3"/>
          <p:cNvSpPr>
            <a:spLocks noGrp="1"/>
          </p:cNvSpPr>
          <p:nvPr>
            <p:ph type="sldNum" idx="2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0609AEC-394C-4036-84E7-D8D8C07F6F7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685800" y="1143000"/>
            <a:ext cx="5485680" cy="3085560"/>
          </a:xfrm>
          <a:prstGeom prst="rect">
            <a:avLst/>
          </a:prstGeom>
          <a:ln w="0">
            <a:noFill/>
          </a:ln>
        </p:spPr>
      </p:sp>
      <p:sp>
        <p:nvSpPr>
          <p:cNvPr id="1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86" name="PlaceHolder 3"/>
          <p:cNvSpPr>
            <a:spLocks noGrp="1"/>
          </p:cNvSpPr>
          <p:nvPr>
            <p:ph type="sldNum" idx="2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CCAE932-03B0-4E78-A62B-50DD6785472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Img"/>
          </p:nvPr>
        </p:nvSpPr>
        <p:spPr>
          <a:xfrm>
            <a:off x="685800" y="1143000"/>
            <a:ext cx="5485680" cy="3085560"/>
          </a:xfrm>
          <a:prstGeom prst="rect">
            <a:avLst/>
          </a:prstGeom>
          <a:ln w="0">
            <a:noFill/>
          </a:ln>
        </p:spPr>
      </p:sp>
      <p:sp>
        <p:nvSpPr>
          <p:cNvPr id="1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89" name="PlaceHolder 3"/>
          <p:cNvSpPr>
            <a:spLocks noGrp="1"/>
          </p:cNvSpPr>
          <p:nvPr>
            <p:ph type="sldNum" idx="2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2B0222B-493C-4AE1-B747-5C7055C5B71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685800" y="1143000"/>
            <a:ext cx="5485680" cy="3085560"/>
          </a:xfrm>
          <a:prstGeom prst="rect">
            <a:avLst/>
          </a:prstGeom>
          <a:ln w="0">
            <a:noFill/>
          </a:ln>
        </p:spPr>
      </p:sp>
      <p:sp>
        <p:nvSpPr>
          <p:cNvPr id="1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2" name="PlaceHolder 3"/>
          <p:cNvSpPr>
            <a:spLocks noGrp="1"/>
          </p:cNvSpPr>
          <p:nvPr>
            <p:ph type="sldNum" idx="2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FE475562-B672-4E90-9398-6813142E996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685800" y="1143000"/>
            <a:ext cx="5485680" cy="3085560"/>
          </a:xfrm>
          <a:prstGeom prst="rect">
            <a:avLst/>
          </a:prstGeom>
          <a:ln w="0">
            <a:noFill/>
          </a:ln>
        </p:spPr>
      </p:sp>
      <p:sp>
        <p:nvSpPr>
          <p:cNvPr id="1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5" name="PlaceHolder 3"/>
          <p:cNvSpPr>
            <a:spLocks noGrp="1"/>
          </p:cNvSpPr>
          <p:nvPr>
            <p:ph type="sldNum" idx="2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59F8BE6-447F-4115-930A-48DBA09D1DB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685800" y="1143000"/>
            <a:ext cx="5485680" cy="3085560"/>
          </a:xfrm>
          <a:prstGeom prst="rect">
            <a:avLst/>
          </a:prstGeom>
          <a:ln w="0">
            <a:noFill/>
          </a:ln>
        </p:spPr>
      </p:sp>
      <p:sp>
        <p:nvSpPr>
          <p:cNvPr id="1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98" name="PlaceHolder 3"/>
          <p:cNvSpPr>
            <a:spLocks noGrp="1"/>
          </p:cNvSpPr>
          <p:nvPr>
            <p:ph type="sldNum" idx="3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A16D543A-2FE2-41E9-8554-BB5DD65BB97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685800" y="1143000"/>
            <a:ext cx="5485680" cy="3085560"/>
          </a:xfrm>
          <a:prstGeom prst="rect">
            <a:avLst/>
          </a:prstGeom>
          <a:ln w="0">
            <a:noFill/>
          </a:ln>
        </p:spPr>
      </p:sp>
      <p:sp>
        <p:nvSpPr>
          <p:cNvPr id="2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01" name="PlaceHolder 3"/>
          <p:cNvSpPr>
            <a:spLocks noGrp="1"/>
          </p:cNvSpPr>
          <p:nvPr>
            <p:ph type="sldNum" idx="3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7700E82-0BCA-45E6-A669-6DFCEC34AC4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685800" y="1143000"/>
            <a:ext cx="5485680" cy="3085560"/>
          </a:xfrm>
          <a:prstGeom prst="rect">
            <a:avLst/>
          </a:prstGeom>
          <a:ln w="0">
            <a:noFill/>
          </a:ln>
        </p:spPr>
      </p:sp>
      <p:sp>
        <p:nvSpPr>
          <p:cNvPr id="2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04" name="PlaceHolder 3"/>
          <p:cNvSpPr>
            <a:spLocks noGrp="1"/>
          </p:cNvSpPr>
          <p:nvPr>
            <p:ph type="sldNum" idx="3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D11377A-A1BB-416F-96A7-CFA0BFD72FF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685800" y="1143000"/>
            <a:ext cx="5485680" cy="3085560"/>
          </a:xfrm>
          <a:prstGeom prst="rect">
            <a:avLst/>
          </a:prstGeom>
          <a:ln w="0">
            <a:noFill/>
          </a:ln>
        </p:spPr>
      </p:sp>
      <p:sp>
        <p:nvSpPr>
          <p:cNvPr id="1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59" name="PlaceHolder 3"/>
          <p:cNvSpPr>
            <a:spLocks noGrp="1"/>
          </p:cNvSpPr>
          <p:nvPr>
            <p:ph type="sldNum" idx="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804F0F7-D303-4FA3-B42B-9EB90E74BCB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685800" y="1143000"/>
            <a:ext cx="5485680" cy="3085560"/>
          </a:xfrm>
          <a:prstGeom prst="rect">
            <a:avLst/>
          </a:prstGeom>
          <a:ln w="0">
            <a:noFill/>
          </a:ln>
        </p:spPr>
      </p:sp>
      <p:sp>
        <p:nvSpPr>
          <p:cNvPr id="1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62" name="PlaceHolder 3"/>
          <p:cNvSpPr>
            <a:spLocks noGrp="1"/>
          </p:cNvSpPr>
          <p:nvPr>
            <p:ph type="sldNum" idx="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FEB47CB-96E7-439C-BAA1-71D18EC696A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685800" y="1143000"/>
            <a:ext cx="5485680" cy="3085560"/>
          </a:xfrm>
          <a:prstGeom prst="rect">
            <a:avLst/>
          </a:prstGeom>
          <a:ln w="0">
            <a:noFill/>
          </a:ln>
        </p:spPr>
      </p:sp>
      <p:sp>
        <p:nvSpPr>
          <p:cNvPr id="1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65" name="PlaceHolder 3"/>
          <p:cNvSpPr>
            <a:spLocks noGrp="1"/>
          </p:cNvSpPr>
          <p:nvPr>
            <p:ph type="sldNum" idx="1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67ED688-C235-4A46-B4D6-E4742FDFC45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685800" y="1143000"/>
            <a:ext cx="5485680" cy="3085560"/>
          </a:xfrm>
          <a:prstGeom prst="rect">
            <a:avLst/>
          </a:prstGeom>
          <a:ln w="0">
            <a:noFill/>
          </a:ln>
        </p:spPr>
      </p:sp>
      <p:sp>
        <p:nvSpPr>
          <p:cNvPr id="1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68" name="PlaceHolder 3"/>
          <p:cNvSpPr>
            <a:spLocks noGrp="1"/>
          </p:cNvSpPr>
          <p:nvPr>
            <p:ph type="sldNum" idx="2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503E572-F6BB-4E69-8A12-03871A46B30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5680" cy="3085560"/>
          </a:xfrm>
          <a:prstGeom prst="rect">
            <a:avLst/>
          </a:prstGeom>
          <a:ln w="0">
            <a:noFill/>
          </a:ln>
        </p:spPr>
      </p:sp>
      <p:sp>
        <p:nvSpPr>
          <p:cNvPr id="1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71" name="PlaceHolder 3"/>
          <p:cNvSpPr>
            <a:spLocks noGrp="1"/>
          </p:cNvSpPr>
          <p:nvPr>
            <p:ph type="sldNum" idx="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E475323-BE9E-4787-9161-0B903EFF836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5680" cy="3085560"/>
          </a:xfrm>
          <a:prstGeom prst="rect">
            <a:avLst/>
          </a:prstGeom>
          <a:ln w="0">
            <a:noFill/>
          </a:ln>
        </p:spPr>
      </p:sp>
      <p:sp>
        <p:nvSpPr>
          <p:cNvPr id="1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74" name="PlaceHolder 3"/>
          <p:cNvSpPr>
            <a:spLocks noGrp="1"/>
          </p:cNvSpPr>
          <p:nvPr>
            <p:ph type="sldNum" idx="2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4FC40EB-FEB3-417A-BF42-3C6BB9EF289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5680" cy="3085560"/>
          </a:xfrm>
          <a:prstGeom prst="rect">
            <a:avLst/>
          </a:prstGeom>
          <a:ln w="0">
            <a:noFill/>
          </a:ln>
        </p:spPr>
      </p:sp>
      <p:sp>
        <p:nvSpPr>
          <p:cNvPr id="1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77" name="PlaceHolder 3"/>
          <p:cNvSpPr>
            <a:spLocks noGrp="1"/>
          </p:cNvSpPr>
          <p:nvPr>
            <p:ph type="sldNum" idx="2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C54DC67-64B3-4E65-A86E-AFF598EE535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5680" cy="3085560"/>
          </a:xfrm>
          <a:prstGeom prst="rect">
            <a:avLst/>
          </a:prstGeom>
          <a:ln w="0">
            <a:noFill/>
          </a:ln>
        </p:spPr>
      </p:sp>
      <p:sp>
        <p:nvSpPr>
          <p:cNvPr id="1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80" name="PlaceHolder 3"/>
          <p:cNvSpPr>
            <a:spLocks noGrp="1"/>
          </p:cNvSpPr>
          <p:nvPr>
            <p:ph type="sldNum" idx="2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B28BFDB-0D74-4CAE-977A-79084D2BFDC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solidFill>
      </p:bgPr>
    </p:bg>
    <p:spTree>
      <p:nvGrpSpPr>
        <p:cNvPr id="1" name=""/>
        <p:cNvGrpSpPr/>
        <p:nvPr/>
      </p:nvGrpSpPr>
      <p:grpSpPr>
        <a:xfrm>
          <a:off x="0" y="0"/>
          <a:ext cx="0" cy="0"/>
          <a:chOff x="0" y="0"/>
          <a:chExt cx="0" cy="0"/>
        </a:xfrm>
      </p:grpSpPr>
      <p:cxnSp>
        <p:nvCxnSpPr>
          <p:cNvPr id="0" name="Straight Connector 2"/>
          <p:cNvCxnSpPr/>
          <p:nvPr/>
        </p:nvCxnSpPr>
        <p:spPr>
          <a:xfrm>
            <a:off x="1508760" y="4172040"/>
            <a:ext cx="720" cy="761040"/>
          </a:xfrm>
          <a:prstGeom prst="straightConnector1">
            <a:avLst/>
          </a:prstGeom>
          <a:ln w="19050">
            <a:solidFill>
              <a:srgbClr val="d84400"/>
            </a:solidFill>
            <a:miter/>
          </a:ln>
        </p:spPr>
      </p:cxnSp>
      <p:sp>
        <p:nvSpPr>
          <p:cNvPr id="1" name="Freeform: Shape 11"/>
          <p:cNvSpPr/>
          <p:nvPr/>
        </p:nvSpPr>
        <p:spPr>
          <a:xfrm>
            <a:off x="7441200" y="5568840"/>
            <a:ext cx="829080" cy="948600"/>
          </a:xfrm>
          <a:custGeom>
            <a:avLst/>
            <a:gdLst>
              <a:gd name="textAreaLeft" fmla="*/ 0 w 829080"/>
              <a:gd name="textAreaRight" fmla="*/ 829800 w 829080"/>
              <a:gd name="textAreaTop" fmla="*/ 0 h 948600"/>
              <a:gd name="textAreaBottom" fmla="*/ 949320 h 948600"/>
            </a:gdLst>
            <a:ahLst/>
            <a:rect l="textAreaLeft" t="textAreaTop" r="textAreaRight" b="textAreaBottom"/>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fffff"/>
              </a:solidFill>
              <a:latin typeface="Posterama Text SemiBold"/>
            </a:endParaRPr>
          </a:p>
        </p:txBody>
      </p:sp>
      <p:sp>
        <p:nvSpPr>
          <p:cNvPr id="2" name="PlaceHolder 1"/>
          <p:cNvSpPr>
            <a:spLocks noGrp="1"/>
          </p:cNvSpPr>
          <p:nvPr>
            <p:ph type="title"/>
          </p:nvPr>
        </p:nvSpPr>
        <p:spPr>
          <a:xfrm>
            <a:off x="509400" y="2097000"/>
            <a:ext cx="5116320" cy="132480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 name="PlaceHolder 2"/>
          <p:cNvSpPr>
            <a:spLocks noGrp="1"/>
          </p:cNvSpPr>
          <p:nvPr>
            <p:ph type="body"/>
          </p:nvPr>
        </p:nvSpPr>
        <p:spPr>
          <a:xfrm>
            <a:off x="509400" y="3435480"/>
            <a:ext cx="2078280" cy="616680"/>
          </a:xfrm>
          <a:prstGeom prst="rect">
            <a:avLst/>
          </a:prstGeom>
          <a:noFill/>
          <a:ln w="0">
            <a:noFill/>
          </a:ln>
        </p:spPr>
        <p:txBody>
          <a:bodyPr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 name="PlaceHolder 3"/>
          <p:cNvSpPr>
            <a:spLocks noGrp="1"/>
          </p:cNvSpPr>
          <p:nvPr>
            <p:ph type="body"/>
          </p:nvPr>
        </p:nvSpPr>
        <p:spPr>
          <a:xfrm>
            <a:off x="2692440" y="3435480"/>
            <a:ext cx="2078280" cy="616680"/>
          </a:xfrm>
          <a:prstGeom prst="rect">
            <a:avLst/>
          </a:prstGeom>
          <a:noFill/>
          <a:ln w="0">
            <a:noFill/>
          </a:ln>
        </p:spPr>
        <p:txBody>
          <a:bodyPr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 name="PlaceHolder 4"/>
          <p:cNvSpPr>
            <a:spLocks noGrp="1"/>
          </p:cNvSpPr>
          <p:nvPr>
            <p:ph type="body"/>
          </p:nvPr>
        </p:nvSpPr>
        <p:spPr>
          <a:xfrm>
            <a:off x="509400" y="4111560"/>
            <a:ext cx="4259520" cy="616680"/>
          </a:xfrm>
          <a:prstGeom prst="rect">
            <a:avLst/>
          </a:prstGeom>
          <a:noFill/>
          <a:ln w="0">
            <a:noFill/>
          </a:ln>
        </p:spPr>
        <p:txBody>
          <a:bodyPr lIns="0" rIns="0" tIns="0" bIns="0" anchor="t">
            <a:normAutofit fontScale="12222"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9.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9.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xml"/><Relationship Id="rId3"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9.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9.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hyperlink" Target="http://www.mathworks.com/" TargetMode="External"/><Relationship Id="rId2" Type="http://schemas.openxmlformats.org/officeDocument/2006/relationships/slideLayout" Target="../slideLayouts/slideLayout9.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9.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485280" y="1962000"/>
            <a:ext cx="6256440" cy="20818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000" spc="-1" strike="noStrike">
                <a:solidFill>
                  <a:schemeClr val="lt1"/>
                </a:solidFill>
                <a:latin typeface="Posterama Text Black"/>
                <a:ea typeface="Posterama Text Black"/>
              </a:rPr>
              <a:t>Image Processing Project</a:t>
            </a:r>
            <a:endParaRPr b="0" lang="en-US" sz="4000" spc="-1" strike="noStrike">
              <a:solidFill>
                <a:srgbClr val="ffffff"/>
              </a:solidFill>
              <a:latin typeface="Arial"/>
            </a:endParaRPr>
          </a:p>
        </p:txBody>
      </p:sp>
      <p:sp>
        <p:nvSpPr>
          <p:cNvPr id="49" name="PlaceHolder 2"/>
          <p:cNvSpPr>
            <a:spLocks noGrp="1"/>
          </p:cNvSpPr>
          <p:nvPr>
            <p:ph/>
          </p:nvPr>
        </p:nvSpPr>
        <p:spPr>
          <a:xfrm>
            <a:off x="1076760" y="4122000"/>
            <a:ext cx="2931480" cy="759600"/>
          </a:xfrm>
          <a:prstGeom prst="rect">
            <a:avLst/>
          </a:prstGeom>
          <a:noFill/>
          <a:ln w="0">
            <a:noFill/>
          </a:ln>
        </p:spPr>
        <p:txBody>
          <a:bodyPr lIns="91440" rIns="91440" tIns="45720" bIns="45720" anchor="t">
            <a:noAutofit/>
          </a:bodyPr>
          <a:p>
            <a:pPr indent="0" defTabSz="914400">
              <a:lnSpc>
                <a:spcPct val="100000"/>
              </a:lnSpc>
              <a:spcBef>
                <a:spcPts val="1001"/>
              </a:spcBef>
              <a:buNone/>
              <a:tabLst>
                <a:tab algn="l" pos="0"/>
              </a:tabLst>
            </a:pPr>
            <a:r>
              <a:rPr b="0" lang="en-US" sz="4000" spc="-1" strike="noStrike">
                <a:solidFill>
                  <a:schemeClr val="lt1"/>
                </a:solidFill>
                <a:latin typeface="Abadi"/>
                <a:ea typeface="Abadi"/>
              </a:rPr>
              <a:t> </a:t>
            </a:r>
            <a:r>
              <a:rPr b="1" lang="en-US" sz="2000" spc="-1" strike="noStrike">
                <a:solidFill>
                  <a:schemeClr val="lt1"/>
                </a:solidFill>
                <a:latin typeface="Abadi"/>
                <a:ea typeface="Abadi"/>
              </a:rPr>
              <a:t>Dr.Bayan Alsaaidah </a:t>
            </a:r>
            <a:endParaRPr b="0" lang="en-US" sz="2000" spc="-1" strike="noStrike">
              <a:solidFill>
                <a:srgbClr val="ffffff"/>
              </a:solidFill>
              <a:latin typeface="Arial"/>
            </a:endParaRPr>
          </a:p>
          <a:p>
            <a:pPr indent="0" defTabSz="914400">
              <a:lnSpc>
                <a:spcPct val="100000"/>
              </a:lnSpc>
              <a:spcBef>
                <a:spcPts val="1001"/>
              </a:spcBef>
              <a:buNone/>
              <a:tabLst>
                <a:tab algn="l" pos="0"/>
              </a:tabLst>
            </a:pPr>
            <a:endParaRPr b="0" lang="en-US" sz="4000" spc="-1" strike="noStrike">
              <a:solidFill>
                <a:srgbClr val="ffffff"/>
              </a:solidFill>
              <a:latin typeface="Arial"/>
            </a:endParaRPr>
          </a:p>
        </p:txBody>
      </p:sp>
      <p:sp>
        <p:nvSpPr>
          <p:cNvPr id="50" name="Picture placeholder 29"/>
          <p:cNvSpPr/>
          <p:nvPr/>
        </p:nvSpPr>
        <p:spPr>
          <a:xfrm>
            <a:off x="6742440" y="821880"/>
            <a:ext cx="4404960" cy="5065560"/>
          </a:xfrm>
          <a:custGeom>
            <a:avLst/>
            <a:gdLst>
              <a:gd name="textAreaLeft" fmla="*/ 0 w 4404960"/>
              <a:gd name="textAreaRight" fmla="*/ 4405680 w 4404960"/>
              <a:gd name="textAreaTop" fmla="*/ 0 h 5065560"/>
              <a:gd name="textAreaBottom" fmla="*/ 5066280 h 5065560"/>
            </a:gdLst>
            <a:ahLst/>
            <a:rect l="textAreaLeft" t="textAreaTop" r="textAreaRight" b="textAreaBottom"/>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1" name="Shape 31">
            <a:extLst>
              <a:ext uri="{C183D7F6-B498-43B3-948B-1728B52AA6E4}">
                <adec:decorative xmlns:adec="http://schemas.microsoft.com/office/drawing/2017/decorative" val="1"/>
              </a:ext>
            </a:extLst>
          </p:cNvPr>
          <p:cNvSpPr/>
          <p:nvPr/>
        </p:nvSpPr>
        <p:spPr>
          <a:xfrm>
            <a:off x="6284160" y="3984480"/>
            <a:ext cx="1569960" cy="1796040"/>
          </a:xfrm>
          <a:custGeom>
            <a:avLst/>
            <a:gdLst>
              <a:gd name="textAreaLeft" fmla="*/ 0 w 1569960"/>
              <a:gd name="textAreaRight" fmla="*/ 1570680 w 1569960"/>
              <a:gd name="textAreaTop" fmla="*/ 0 h 1796040"/>
              <a:gd name="textAreaBottom" fmla="*/ 1796760 h 1796040"/>
            </a:gdLst>
            <a:ahLst/>
            <a:rect l="textAreaLeft" t="textAreaTop" r="textAreaRight" b="textAreaBottom"/>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2" name="Shape 33">
            <a:extLst>
              <a:ext uri="{C183D7F6-B498-43B3-948B-1728B52AA6E4}">
                <adec:decorative xmlns:adec="http://schemas.microsoft.com/office/drawing/2017/decorative" val="1"/>
              </a:ext>
            </a:extLst>
          </p:cNvPr>
          <p:cNvSpPr/>
          <p:nvPr/>
        </p:nvSpPr>
        <p:spPr>
          <a:xfrm>
            <a:off x="9897840" y="1064520"/>
            <a:ext cx="1569960" cy="1796040"/>
          </a:xfrm>
          <a:custGeom>
            <a:avLst/>
            <a:gdLst>
              <a:gd name="textAreaLeft" fmla="*/ 0 w 1569960"/>
              <a:gd name="textAreaRight" fmla="*/ 1570680 w 1569960"/>
              <a:gd name="textAreaTop" fmla="*/ 0 h 1796040"/>
              <a:gd name="textAreaBottom" fmla="*/ 1796760 h 1796040"/>
            </a:gdLst>
            <a:ahLst/>
            <a:rect l="textAreaLeft" t="textAreaTop" r="textAreaRight" b="textAreaBottom"/>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652320" y="38412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Laplacian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99" name="PlaceHolder 2"/>
          <p:cNvSpPr>
            <a:spLocks noGrp="1"/>
          </p:cNvSpPr>
          <p:nvPr>
            <p:ph type="ftr" idx="9"/>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00"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12E9FC01-81BB-48FE-80FD-9D578E57CCF6}"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01"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02"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pic>
        <p:nvPicPr>
          <p:cNvPr id="103" name="Picture 7" descr="A screenshot of a computer&#10;&#10;Description automatically generated"/>
          <p:cNvPicPr/>
          <p:nvPr/>
        </p:nvPicPr>
        <p:blipFill>
          <a:blip r:embed="rId1"/>
          <a:stretch/>
        </p:blipFill>
        <p:spPr>
          <a:xfrm>
            <a:off x="595080" y="1711440"/>
            <a:ext cx="5504760" cy="3409200"/>
          </a:xfrm>
          <a:prstGeom prst="rect">
            <a:avLst/>
          </a:prstGeom>
          <a:ln w="0">
            <a:noFill/>
          </a:ln>
        </p:spPr>
      </p:pic>
      <p:sp>
        <p:nvSpPr>
          <p:cNvPr id="104" name="TextBox 9"/>
          <p:cNvSpPr/>
          <p:nvPr/>
        </p:nvSpPr>
        <p:spPr>
          <a:xfrm>
            <a:off x="6505920" y="1547640"/>
            <a:ext cx="4293720" cy="3106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Century Gothic"/>
                <a:ea typeface="Segoe UI"/>
              </a:rPr>
              <a:t>function </a:t>
            </a:r>
            <a:r>
              <a:rPr b="0" lang="en-US" sz="2200" spc="-1" strike="noStrike">
                <a:solidFill>
                  <a:schemeClr val="accent1">
                    <a:lumMod val="75000"/>
                  </a:schemeClr>
                </a:solidFill>
                <a:latin typeface="Century Gothic"/>
                <a:ea typeface="Segoe UI"/>
              </a:rPr>
              <a:t>pushbutton9_Callback(hObject, eventdata,handle)​</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A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sigma = 0.4;​</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alpha = 0.5;​</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B = locallapfilt(A, sigma, alpha);​</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a:t>
            </a:r>
            <a:r>
              <a:rPr b="0" lang="en-US" sz="2200" spc="-1" strike="noStrike">
                <a:solidFill>
                  <a:schemeClr val="lt1"/>
                </a:solidFill>
                <a:latin typeface="Century Gothic"/>
                <a:ea typeface="Segoe UI"/>
              </a:rPr>
              <a:t>axes2Handle = findobj('Tag', 'axes2'); ​</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imshow(B);</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652320" y="38412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Median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06" name="PlaceHolder 2"/>
          <p:cNvSpPr>
            <a:spLocks noGrp="1"/>
          </p:cNvSpPr>
          <p:nvPr>
            <p:ph type="ftr" idx="10"/>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07"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225284E0-C921-448C-B5BA-9E3BB16DCB43}"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08"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09"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pic>
        <p:nvPicPr>
          <p:cNvPr id="110" name="Picture 6" descr="A screenshot of a computer&#10;&#10;Description automatically generated"/>
          <p:cNvPicPr/>
          <p:nvPr/>
        </p:nvPicPr>
        <p:blipFill>
          <a:blip r:embed="rId1"/>
          <a:stretch/>
        </p:blipFill>
        <p:spPr>
          <a:xfrm>
            <a:off x="899280" y="1624680"/>
            <a:ext cx="5145840" cy="2970720"/>
          </a:xfrm>
          <a:prstGeom prst="rect">
            <a:avLst/>
          </a:prstGeom>
          <a:ln w="0">
            <a:noFill/>
          </a:ln>
        </p:spPr>
      </p:pic>
      <p:sp>
        <p:nvSpPr>
          <p:cNvPr id="111" name="TextBox 8"/>
          <p:cNvSpPr/>
          <p:nvPr/>
        </p:nvSpPr>
        <p:spPr>
          <a:xfrm>
            <a:off x="6508080" y="1549080"/>
            <a:ext cx="4091760" cy="2770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 </a:t>
            </a:r>
            <a:r>
              <a:rPr b="0" lang="en-US" sz="2200" spc="-1" strike="noStrike">
                <a:solidFill>
                  <a:schemeClr val="accent1">
                    <a:lumMod val="75000"/>
                  </a:schemeClr>
                </a:solidFill>
                <a:latin typeface="Abadi"/>
                <a:ea typeface="Abadi"/>
              </a:rPr>
              <a:t>pushbutton11_Callback(hObject, eventdata, handles)</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I1 = rgb2gray(i);</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i1 = histeq(I1);</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med1 = medfilt2(i1);</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imshow(med1);</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577080" y="384120"/>
            <a:ext cx="10964160" cy="7812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Bit Plane</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13" name="PlaceHolder 2"/>
          <p:cNvSpPr>
            <a:spLocks noGrp="1"/>
          </p:cNvSpPr>
          <p:nvPr>
            <p:ph type="ftr" idx="11"/>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14"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BA978301-68B0-46B7-ACD0-F3A67EC1BAD1}"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15"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16"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sp>
        <p:nvSpPr>
          <p:cNvPr id="117" name="TextBox 8"/>
          <p:cNvSpPr/>
          <p:nvPr/>
        </p:nvSpPr>
        <p:spPr>
          <a:xfrm>
            <a:off x="6458400" y="1436400"/>
            <a:ext cx="4091760" cy="424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rgbClr val="ffffff"/>
                </a:solidFill>
                <a:latin typeface="Abadi"/>
              </a:rPr>
              <a:t>Bit Plane :</a:t>
            </a:r>
            <a:r>
              <a:rPr b="0" lang="en-US" sz="2200" spc="-1" strike="noStrike">
                <a:solidFill>
                  <a:schemeClr val="accent1">
                    <a:lumMod val="75000"/>
                  </a:schemeClr>
                </a:solidFill>
                <a:latin typeface="Abadi"/>
              </a:rPr>
              <a:t> 7</a:t>
            </a:r>
            <a:endParaRPr b="0" lang="en-US" sz="2200" spc="-1" strike="noStrike">
              <a:solidFill>
                <a:srgbClr val="ffffff"/>
              </a:solidFill>
              <a:latin typeface="Arial"/>
            </a:endParaRPr>
          </a:p>
        </p:txBody>
      </p:sp>
      <p:sp>
        <p:nvSpPr>
          <p:cNvPr id="118" name="TextBox 7"/>
          <p:cNvSpPr/>
          <p:nvPr/>
        </p:nvSpPr>
        <p:spPr>
          <a:xfrm>
            <a:off x="699480" y="1499040"/>
            <a:ext cx="2742480" cy="424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Abadi"/>
                <a:ea typeface="Abadi"/>
              </a:rPr>
              <a:t>Bit Plane : </a:t>
            </a:r>
            <a:r>
              <a:rPr b="1" lang="en-US" sz="2200" spc="-1" strike="noStrike">
                <a:solidFill>
                  <a:schemeClr val="accent1">
                    <a:lumMod val="75000"/>
                  </a:schemeClr>
                </a:solidFill>
                <a:latin typeface="Abadi"/>
                <a:ea typeface="Abadi"/>
              </a:rPr>
              <a:t>1</a:t>
            </a:r>
            <a:endParaRPr b="0" lang="en-US" sz="2200" spc="-1" strike="noStrike">
              <a:solidFill>
                <a:srgbClr val="ffffff"/>
              </a:solidFill>
              <a:latin typeface="Arial"/>
            </a:endParaRPr>
          </a:p>
        </p:txBody>
      </p:sp>
      <p:pic>
        <p:nvPicPr>
          <p:cNvPr id="119" name="Picture 9" descr="A screenshot of a computer&#10;&#10;Description automatically generated"/>
          <p:cNvPicPr/>
          <p:nvPr/>
        </p:nvPicPr>
        <p:blipFill>
          <a:blip r:embed="rId1"/>
          <a:stretch/>
        </p:blipFill>
        <p:spPr>
          <a:xfrm>
            <a:off x="695880" y="2199240"/>
            <a:ext cx="5228640" cy="3133080"/>
          </a:xfrm>
          <a:prstGeom prst="rect">
            <a:avLst/>
          </a:prstGeom>
          <a:ln w="0">
            <a:noFill/>
          </a:ln>
        </p:spPr>
      </p:pic>
      <p:pic>
        <p:nvPicPr>
          <p:cNvPr id="120" name="Picture 10" descr="A screenshot of a computer&#10;&#10;Description automatically generated"/>
          <p:cNvPicPr/>
          <p:nvPr/>
        </p:nvPicPr>
        <p:blipFill>
          <a:blip r:embed="rId2"/>
          <a:stretch/>
        </p:blipFill>
        <p:spPr>
          <a:xfrm>
            <a:off x="6505560" y="2199240"/>
            <a:ext cx="5076000" cy="3133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577080" y="384120"/>
            <a:ext cx="10964160" cy="7812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Bit Plane</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22" name="PlaceHolder 2"/>
          <p:cNvSpPr>
            <a:spLocks noGrp="1"/>
          </p:cNvSpPr>
          <p:nvPr>
            <p:ph type="ftr" idx="12"/>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23"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CB57F853-3C56-49AE-A830-BACE98B897BD}"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24"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25" name="TextBox 7"/>
          <p:cNvSpPr/>
          <p:nvPr/>
        </p:nvSpPr>
        <p:spPr>
          <a:xfrm>
            <a:off x="699480" y="1499040"/>
            <a:ext cx="2742480" cy="424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Abadi"/>
                <a:ea typeface="Abadi"/>
              </a:rPr>
              <a:t>Bit Plane :</a:t>
            </a:r>
            <a:r>
              <a:rPr b="0" lang="en-US" sz="2200" spc="-1" strike="noStrike">
                <a:solidFill>
                  <a:schemeClr val="accent1">
                    <a:lumMod val="75000"/>
                  </a:schemeClr>
                </a:solidFill>
                <a:latin typeface="Abadi"/>
                <a:ea typeface="Abadi"/>
              </a:rPr>
              <a:t> 8</a:t>
            </a:r>
            <a:endParaRPr b="0" lang="en-US" sz="2200" spc="-1" strike="noStrike">
              <a:solidFill>
                <a:srgbClr val="ffffff"/>
              </a:solidFill>
              <a:latin typeface="Arial"/>
            </a:endParaRPr>
          </a:p>
        </p:txBody>
      </p:sp>
      <p:pic>
        <p:nvPicPr>
          <p:cNvPr id="126" name="Picture 11" descr="A screenshot of a computer&#10;&#10;Description automatically generated"/>
          <p:cNvPicPr/>
          <p:nvPr/>
        </p:nvPicPr>
        <p:blipFill>
          <a:blip r:embed="rId1"/>
          <a:stretch/>
        </p:blipFill>
        <p:spPr>
          <a:xfrm>
            <a:off x="799560" y="2316600"/>
            <a:ext cx="5020920" cy="3123360"/>
          </a:xfrm>
          <a:prstGeom prst="rect">
            <a:avLst/>
          </a:prstGeom>
          <a:ln w="0">
            <a:noFill/>
          </a:ln>
        </p:spPr>
      </p:pic>
      <p:sp>
        <p:nvSpPr>
          <p:cNvPr id="127" name="TextBox 12"/>
          <p:cNvSpPr/>
          <p:nvPr/>
        </p:nvSpPr>
        <p:spPr>
          <a:xfrm>
            <a:off x="6508080" y="2235960"/>
            <a:ext cx="5015880" cy="4358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000" spc="-1" strike="noStrike">
                <a:solidFill>
                  <a:schemeClr val="accent1">
                    <a:lumMod val="75000"/>
                  </a:schemeClr>
                </a:solidFill>
                <a:latin typeface="Abadi"/>
                <a:ea typeface="Abadi"/>
              </a:rPr>
              <a:t>function</a:t>
            </a:r>
            <a:r>
              <a:rPr b="0" lang="en-US" sz="2000" spc="-1" strike="noStrike">
                <a:solidFill>
                  <a:schemeClr val="accent1">
                    <a:lumMod val="75000"/>
                  </a:schemeClr>
                </a:solidFill>
                <a:latin typeface="Abadi"/>
                <a:ea typeface="Abadi"/>
              </a:rPr>
              <a:t> pushbutton18_Callback(hObject, eventdata, handles)</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i=imread('apple.jpg');</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z=str2num(get(handles.edit2,'string'));</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j=i*0;</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[r c]=size(i);</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for x=1:r</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for y=1:c</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g=bitget(i(x,y),z);</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j(x,y)=bitset(j(x,y),z,g);</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end</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end</a:t>
            </a:r>
            <a:endParaRPr b="0" lang="en-US" sz="2000" spc="-1" strike="noStrike">
              <a:solidFill>
                <a:srgbClr val="ffffff"/>
              </a:solidFill>
              <a:latin typeface="Arial"/>
            </a:endParaRPr>
          </a:p>
          <a:p>
            <a:pPr defTabSz="914400">
              <a:lnSpc>
                <a:spcPct val="100000"/>
              </a:lnSpc>
            </a:pPr>
            <a:r>
              <a:rPr b="0" lang="en-US" sz="2000" spc="-1" strike="noStrike">
                <a:solidFill>
                  <a:schemeClr val="lt1"/>
                </a:solidFill>
                <a:latin typeface="Abadi"/>
                <a:ea typeface="Abadi"/>
              </a:rPr>
              <a:t>axis(handles.axes2);</a:t>
            </a:r>
            <a:endParaRPr b="0" lang="en-US" sz="2000" spc="-1" strike="noStrike">
              <a:solidFill>
                <a:srgbClr val="ffffff"/>
              </a:solidFill>
              <a:latin typeface="Arial"/>
            </a:endParaRPr>
          </a:p>
          <a:p>
            <a:pPr defTabSz="914400">
              <a:lnSpc>
                <a:spcPct val="100000"/>
              </a:lnSpc>
              <a:tabLst>
                <a:tab algn="l" pos="0"/>
              </a:tabLst>
            </a:pPr>
            <a:r>
              <a:rPr b="0" lang="en-US" sz="2000" spc="-1" strike="noStrike">
                <a:solidFill>
                  <a:schemeClr val="lt1"/>
                </a:solidFill>
                <a:latin typeface="Abadi"/>
                <a:ea typeface="Abadi"/>
              </a:rPr>
              <a:t>imshow(j);</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77080" y="384120"/>
            <a:ext cx="10964160" cy="7812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Fourier Transform</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29" name="PlaceHolder 2"/>
          <p:cNvSpPr>
            <a:spLocks noGrp="1"/>
          </p:cNvSpPr>
          <p:nvPr>
            <p:ph type="ftr" idx="13"/>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30"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A29B09A6-7A3D-4D2B-B38E-F21CF2C96484}"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31"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pic>
        <p:nvPicPr>
          <p:cNvPr id="132" name="Picture 3" descr="A screenshot of a computer&#10;&#10;Description automatically generated"/>
          <p:cNvPicPr/>
          <p:nvPr/>
        </p:nvPicPr>
        <p:blipFill>
          <a:blip r:embed="rId1"/>
          <a:stretch/>
        </p:blipFill>
        <p:spPr>
          <a:xfrm>
            <a:off x="795600" y="1924560"/>
            <a:ext cx="5428440" cy="3133080"/>
          </a:xfrm>
          <a:prstGeom prst="rect">
            <a:avLst/>
          </a:prstGeom>
          <a:ln w="0">
            <a:noFill/>
          </a:ln>
        </p:spPr>
      </p:pic>
      <p:sp>
        <p:nvSpPr>
          <p:cNvPr id="133" name="TextBox 6"/>
          <p:cNvSpPr/>
          <p:nvPr/>
        </p:nvSpPr>
        <p:spPr>
          <a:xfrm>
            <a:off x="6803640" y="1837080"/>
            <a:ext cx="4081320" cy="3441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a:t>
            </a:r>
            <a:r>
              <a:rPr b="0" lang="en-US" sz="2200" spc="-1" strike="noStrike">
                <a:solidFill>
                  <a:schemeClr val="accent1">
                    <a:lumMod val="75000"/>
                  </a:schemeClr>
                </a:solidFill>
                <a:latin typeface="Abadi"/>
                <a:ea typeface="Abadi"/>
              </a:rPr>
              <a:t> pushbutton20_Callback(hObject, eventdata, handles)</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img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Ts = 1/50;</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t = 0:Ts:10-Ts;</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x = sin(2*3.1416*15*t) + sin(2*3.1416*20*t);</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axis(handles.axes2);</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imshow(x);</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77080" y="384120"/>
            <a:ext cx="10964160" cy="7812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Sobel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35" name="PlaceHolder 2"/>
          <p:cNvSpPr>
            <a:spLocks noGrp="1"/>
          </p:cNvSpPr>
          <p:nvPr>
            <p:ph type="ftr" idx="14"/>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36"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09FA8F8C-87CA-43A5-81DE-EA182877002F}"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37"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38" name="TextBox 6"/>
          <p:cNvSpPr/>
          <p:nvPr/>
        </p:nvSpPr>
        <p:spPr>
          <a:xfrm>
            <a:off x="6803640" y="1837080"/>
            <a:ext cx="408132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200" spc="-1" strike="noStrike">
              <a:solidFill>
                <a:schemeClr val="accent1">
                  <a:lumMod val="75000"/>
                </a:schemeClr>
              </a:solidFill>
              <a:latin typeface="Abadi"/>
            </a:endParaRPr>
          </a:p>
        </p:txBody>
      </p:sp>
      <p:pic>
        <p:nvPicPr>
          <p:cNvPr id="139" name="Picture 7" descr="A screenshot of a computer&#10;&#10;Description automatically generated"/>
          <p:cNvPicPr/>
          <p:nvPr/>
        </p:nvPicPr>
        <p:blipFill>
          <a:blip r:embed="rId1"/>
          <a:stretch/>
        </p:blipFill>
        <p:spPr>
          <a:xfrm>
            <a:off x="712080" y="1911960"/>
            <a:ext cx="5046120" cy="3133080"/>
          </a:xfrm>
          <a:prstGeom prst="rect">
            <a:avLst/>
          </a:prstGeom>
          <a:ln w="0">
            <a:noFill/>
          </a:ln>
        </p:spPr>
      </p:pic>
      <p:sp>
        <p:nvSpPr>
          <p:cNvPr id="140" name="TextBox 8"/>
          <p:cNvSpPr/>
          <p:nvPr/>
        </p:nvSpPr>
        <p:spPr>
          <a:xfrm>
            <a:off x="6258240" y="1911240"/>
            <a:ext cx="4104000" cy="3106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a:t>
            </a:r>
            <a:r>
              <a:rPr b="0" lang="en-US" sz="2200" spc="-1" strike="noStrike">
                <a:solidFill>
                  <a:schemeClr val="accent1">
                    <a:lumMod val="75000"/>
                  </a:schemeClr>
                </a:solidFill>
                <a:latin typeface="Abadi"/>
                <a:ea typeface="Abadi"/>
              </a:rPr>
              <a:t> pushbutton21_Callback(hObject, eventdata, handles)</a:t>
            </a:r>
            <a:endParaRPr b="0" lang="en-US" sz="2200" spc="-1" strike="noStrike">
              <a:solidFill>
                <a:srgbClr val="ffffff"/>
              </a:solidFill>
              <a:latin typeface="Arial"/>
            </a:endParaRPr>
          </a:p>
          <a:p>
            <a:pPr defTabSz="914400">
              <a:lnSpc>
                <a:spcPct val="100000"/>
              </a:lnSpc>
            </a:pP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G = rgb2gray(a);</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F = edge (G , 'sobel');</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axis(handles.axes2);</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imshow(F);</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77080" y="384120"/>
            <a:ext cx="10964160" cy="7812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Gaussian Low Pass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142" name="PlaceHolder 2"/>
          <p:cNvSpPr>
            <a:spLocks noGrp="1"/>
          </p:cNvSpPr>
          <p:nvPr>
            <p:ph type="ftr" idx="15"/>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143"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5C511D5A-229C-490D-B2F9-72A3CBF015D3}"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44"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145" name="TextBox 6"/>
          <p:cNvSpPr/>
          <p:nvPr/>
        </p:nvSpPr>
        <p:spPr>
          <a:xfrm>
            <a:off x="6803640" y="1837080"/>
            <a:ext cx="408132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200" spc="-1" strike="noStrike">
              <a:solidFill>
                <a:schemeClr val="accent1">
                  <a:lumMod val="75000"/>
                </a:schemeClr>
              </a:solidFill>
              <a:latin typeface="Abadi"/>
            </a:endParaRPr>
          </a:p>
        </p:txBody>
      </p:sp>
      <p:sp>
        <p:nvSpPr>
          <p:cNvPr id="146" name="TextBox 8"/>
          <p:cNvSpPr/>
          <p:nvPr/>
        </p:nvSpPr>
        <p:spPr>
          <a:xfrm>
            <a:off x="6445800" y="1911240"/>
            <a:ext cx="4104000" cy="41115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Century Gothic"/>
                <a:ea typeface="Segoe UI"/>
              </a:rPr>
              <a:t>function </a:t>
            </a:r>
            <a:r>
              <a:rPr b="0" lang="en-US" sz="2200" spc="-1" strike="noStrike">
                <a:solidFill>
                  <a:schemeClr val="accent1">
                    <a:lumMod val="75000"/>
                  </a:schemeClr>
                </a:solidFill>
                <a:latin typeface="Century Gothic"/>
                <a:ea typeface="Segoe UI"/>
              </a:rPr>
              <a:t>pushbutton17_Callback(hObject, eventdata, handles)​</a:t>
            </a:r>
            <a:endParaRPr b="0" lang="en-US" sz="2200" spc="-1" strike="noStrike">
              <a:solidFill>
                <a:srgbClr val="ffffff"/>
              </a:solidFill>
              <a:latin typeface="Arial"/>
            </a:endParaRPr>
          </a:p>
          <a:p>
            <a:pPr defTabSz="914400">
              <a:lnSpc>
                <a:spcPct val="100000"/>
              </a:lnSpc>
            </a:pPr>
            <a:r>
              <a:rPr b="0" lang="en-US" sz="2200" spc="-1" strike="noStrike">
                <a:solidFill>
                  <a:schemeClr val="dk1"/>
                </a:solidFill>
                <a:latin typeface="Century Gothic"/>
                <a:ea typeface="Segoe UI"/>
              </a:rPr>
              <a:t>​</a:t>
            </a:r>
            <a:r>
              <a:rPr b="0" lang="en-US" sz="2200" spc="-1" strike="noStrike">
                <a:solidFill>
                  <a:schemeClr val="lt1"/>
                </a:solidFill>
                <a:latin typeface="Century Gothic"/>
                <a:ea typeface="Segoe UI"/>
              </a:rPr>
              <a:t>hsize = 7; ​</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sigma = 40; ​</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h = fspecial('gaussian', [hsize hsize], sigma);​</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img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filtered_img = imfilter(img, h);​</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axes(handles.axes2);​</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Century Gothic"/>
                <a:ea typeface="Segoe UI"/>
              </a:rPr>
              <a:t>imshow(filtered_img);</a:t>
            </a:r>
            <a:endParaRPr b="0" lang="en-US" sz="2200" spc="-1" strike="noStrike">
              <a:solidFill>
                <a:srgbClr val="ffffff"/>
              </a:solidFill>
              <a:latin typeface="Arial"/>
            </a:endParaRPr>
          </a:p>
        </p:txBody>
      </p:sp>
      <p:pic>
        <p:nvPicPr>
          <p:cNvPr id="147" name="Picture 3" descr="A screenshot of a computer&#10;&#10;Description automatically generated"/>
          <p:cNvPicPr/>
          <p:nvPr/>
        </p:nvPicPr>
        <p:blipFill>
          <a:blip r:embed="rId1"/>
          <a:stretch/>
        </p:blipFill>
        <p:spPr>
          <a:xfrm>
            <a:off x="487080" y="1908360"/>
            <a:ext cx="5133240" cy="3190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p:nvPr>
        </p:nvSpPr>
        <p:spPr>
          <a:xfrm>
            <a:off x="509400" y="3435480"/>
            <a:ext cx="4259520" cy="1293840"/>
          </a:xfrm>
          <a:prstGeom prst="rect">
            <a:avLst/>
          </a:prstGeom>
          <a:noFill/>
          <a:ln w="0">
            <a:noFill/>
          </a:ln>
        </p:spPr>
        <p:txBody>
          <a:bodyPr lIns="91440" rIns="91440" tIns="45720" bIns="45720" anchor="t">
            <a:noAutofit/>
          </a:bodyPr>
          <a:p>
            <a:pPr indent="0" defTabSz="914400">
              <a:lnSpc>
                <a:spcPct val="100000"/>
              </a:lnSpc>
              <a:spcBef>
                <a:spcPts val="1001"/>
              </a:spcBef>
              <a:buNone/>
              <a:tabLst>
                <a:tab algn="l" pos="0"/>
              </a:tabLst>
            </a:pPr>
            <a:endParaRPr b="0" lang="en-US" sz="1500" spc="-1" strike="noStrike">
              <a:solidFill>
                <a:srgbClr val="ffffff"/>
              </a:solidFill>
              <a:latin typeface="Arial"/>
            </a:endParaRPr>
          </a:p>
          <a:p>
            <a:pPr indent="0" defTabSz="914400">
              <a:lnSpc>
                <a:spcPct val="100000"/>
              </a:lnSpc>
              <a:spcBef>
                <a:spcPts val="1001"/>
              </a:spcBef>
              <a:buNone/>
              <a:tabLst>
                <a:tab algn="l" pos="0"/>
              </a:tabLst>
            </a:pPr>
            <a:endParaRPr b="0" lang="en-US" sz="1500" spc="-1" strike="noStrike">
              <a:solidFill>
                <a:srgbClr val="ffffff"/>
              </a:solidFill>
              <a:latin typeface="Arial"/>
            </a:endParaRPr>
          </a:p>
          <a:p>
            <a:pPr indent="0" defTabSz="914400">
              <a:lnSpc>
                <a:spcPct val="100000"/>
              </a:lnSpc>
              <a:spcBef>
                <a:spcPts val="1001"/>
              </a:spcBef>
              <a:buNone/>
              <a:tabLst>
                <a:tab algn="l" pos="0"/>
              </a:tabLst>
            </a:pPr>
            <a:endParaRPr b="0" lang="en-US" sz="1500" spc="-1" strike="noStrike">
              <a:solidFill>
                <a:srgbClr val="ffffff"/>
              </a:solidFill>
              <a:latin typeface="Arial"/>
            </a:endParaRPr>
          </a:p>
        </p:txBody>
      </p:sp>
      <p:sp>
        <p:nvSpPr>
          <p:cNvPr id="149" name="Picture Placeholder 11"/>
          <p:cNvSpPr/>
          <p:nvPr/>
        </p:nvSpPr>
        <p:spPr>
          <a:xfrm>
            <a:off x="5744880" y="0"/>
            <a:ext cx="6446160" cy="6857280"/>
          </a:xfrm>
          <a:custGeom>
            <a:avLst/>
            <a:gdLst>
              <a:gd name="textAreaLeft" fmla="*/ 0 w 6446160"/>
              <a:gd name="textAreaRight" fmla="*/ 6446880 w 6446160"/>
              <a:gd name="textAreaTop" fmla="*/ 0 h 6857280"/>
              <a:gd name="textAreaBottom" fmla="*/ 6858000 h 6857280"/>
            </a:gdLst>
            <a:ahLst/>
            <a:rect l="textAreaLeft" t="textAreaTop" r="textAreaRight" b="textAreaBottom"/>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50" name="Freeform: Shape 5">
            <a:extLst>
              <a:ext uri="{C183D7F6-B498-43B3-948B-1728B52AA6E4}">
                <adec:decorative xmlns:adec="http://schemas.microsoft.com/office/drawing/2017/decorative" val="1"/>
              </a:ext>
            </a:extLst>
          </p:cNvPr>
          <p:cNvSpPr/>
          <p:nvPr/>
        </p:nvSpPr>
        <p:spPr>
          <a:xfrm>
            <a:off x="4584960" y="311760"/>
            <a:ext cx="1896120" cy="2170800"/>
          </a:xfrm>
          <a:custGeom>
            <a:avLst/>
            <a:gdLst>
              <a:gd name="textAreaLeft" fmla="*/ 0 w 1896120"/>
              <a:gd name="textAreaRight" fmla="*/ 1896840 w 1896120"/>
              <a:gd name="textAreaTop" fmla="*/ 0 h 2170800"/>
              <a:gd name="textAreaBottom" fmla="*/ 2171520 h 2170800"/>
            </a:gdLst>
            <a:ahLst/>
            <a:rect l="textAreaLeft" t="textAreaTop" r="textAreaRight" b="textAreaBottom"/>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a:solidFill>
              <a:srgbClr val="c95b3a"/>
            </a:solidFill>
            <a:miter/>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7d952"/>
              </a:solidFill>
              <a:latin typeface="Posterama Text SemiBold"/>
            </a:endParaRPr>
          </a:p>
        </p:txBody>
      </p:sp>
      <p:sp>
        <p:nvSpPr>
          <p:cNvPr id="151"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55EEAC9C-5059-4FB1-8E40-59B41EA01ACA}"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152" name="TextBox 3"/>
          <p:cNvSpPr/>
          <p:nvPr/>
        </p:nvSpPr>
        <p:spPr>
          <a:xfrm>
            <a:off x="166320" y="1371600"/>
            <a:ext cx="5250240" cy="4753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lt1"/>
                </a:solidFill>
                <a:latin typeface="Abadi"/>
              </a:rPr>
              <a:t>This MATLAB code defines a graphical user interface (GUI) application for image processing. The GUI contains various buttons that trigger different image processing operations. The main functions include loading an image, applying many filters, binary thresholding, histogram , median filtering, averaging filters, and high-pass filtering. Additionally, there are functionalities for displaying images, applying Gaussian filters, bit-level manipulation, and frequency domain filtering. The GUI allows users to interact with these image processing techniques by clicking on specific buttons ,I hope more project coming like this one or even better to make image processing more easier for the user who is using our service.</a:t>
            </a:r>
            <a:endParaRPr b="0" lang="en-US" sz="1800" spc="-1" strike="noStrike">
              <a:solidFill>
                <a:srgbClr val="ffffff"/>
              </a:solidFill>
              <a:latin typeface="Arial"/>
            </a:endParaRPr>
          </a:p>
        </p:txBody>
      </p:sp>
      <p:sp>
        <p:nvSpPr>
          <p:cNvPr id="153" name="TextBox 1"/>
          <p:cNvSpPr/>
          <p:nvPr/>
        </p:nvSpPr>
        <p:spPr>
          <a:xfrm>
            <a:off x="166320" y="945360"/>
            <a:ext cx="2742480" cy="424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tabLst>
                <a:tab algn="l" pos="0"/>
              </a:tabLst>
            </a:pPr>
            <a:r>
              <a:rPr b="0" lang="en-US" sz="2200" spc="-1" strike="noStrike">
                <a:solidFill>
                  <a:srgbClr val="ffffff"/>
                </a:solidFill>
                <a:latin typeface="Posterama"/>
                <a:ea typeface="微软雅黑"/>
              </a:rPr>
              <a:t>Sammary</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3963600" y="1253520"/>
            <a:ext cx="6598800" cy="1324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i="1" lang="en-US" sz="4000" spc="-1" strike="noStrike">
                <a:solidFill>
                  <a:schemeClr val="lt1"/>
                </a:solidFill>
                <a:latin typeface="Posterama Text Black"/>
                <a:ea typeface="Posterama Text Black"/>
              </a:rPr>
              <a:t>Project Aim</a:t>
            </a:r>
            <a:endParaRPr b="0" lang="en-US" sz="4000" spc="-1" strike="noStrike">
              <a:solidFill>
                <a:srgbClr val="ffffff"/>
              </a:solidFill>
              <a:latin typeface="Arial"/>
            </a:endParaRPr>
          </a:p>
          <a:p>
            <a:pPr indent="0" defTabSz="914400">
              <a:lnSpc>
                <a:spcPct val="90000"/>
              </a:lnSpc>
              <a:buNone/>
              <a:tabLst>
                <a:tab algn="l" pos="0"/>
              </a:tabLst>
            </a:pPr>
            <a:endParaRPr b="0" lang="en-US" sz="4400" spc="-1" strike="noStrike">
              <a:solidFill>
                <a:srgbClr val="ffffff"/>
              </a:solidFill>
              <a:latin typeface="Arial"/>
            </a:endParaRPr>
          </a:p>
        </p:txBody>
      </p:sp>
      <p:sp>
        <p:nvSpPr>
          <p:cNvPr id="54" name="Picture Placeholder 25"/>
          <p:cNvSpPr/>
          <p:nvPr/>
        </p:nvSpPr>
        <p:spPr>
          <a:xfrm>
            <a:off x="1788120" y="2296080"/>
            <a:ext cx="1885680" cy="2143800"/>
          </a:xfrm>
          <a:custGeom>
            <a:avLst/>
            <a:gdLst>
              <a:gd name="textAreaLeft" fmla="*/ 0 w 1885680"/>
              <a:gd name="textAreaRight" fmla="*/ 1886400 w 1885680"/>
              <a:gd name="textAreaTop" fmla="*/ 0 h 2143800"/>
              <a:gd name="textAreaBottom" fmla="*/ 2144520 h 2143800"/>
            </a:gdLst>
            <a:ahLst/>
            <a:rect l="textAreaLeft" t="textAreaTop" r="textAreaRight" b="textAreaBottom"/>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5" name="PlaceHolder 2"/>
          <p:cNvSpPr>
            <a:spLocks noGrp="1"/>
          </p:cNvSpPr>
          <p:nvPr>
            <p:ph/>
          </p:nvPr>
        </p:nvSpPr>
        <p:spPr>
          <a:xfrm>
            <a:off x="4550760" y="4246560"/>
            <a:ext cx="2652840" cy="1726560"/>
          </a:xfrm>
          <a:prstGeom prst="rect">
            <a:avLst/>
          </a:prstGeom>
          <a:noFill/>
          <a:ln w="0">
            <a:noFill/>
          </a:ln>
        </p:spPr>
        <p:txBody>
          <a:bodyPr lIns="91440" rIns="91440" tIns="45720" bIns="45720" anchor="t">
            <a:noAutofit/>
          </a:bodyPr>
          <a:p>
            <a:pPr indent="0">
              <a:spcBef>
                <a:spcPts val="1417"/>
              </a:spcBef>
              <a:buNone/>
            </a:pPr>
            <a:endParaRPr b="0" lang="en-US" sz="1800" spc="-1" strike="noStrike">
              <a:solidFill>
                <a:srgbClr val="ffffff"/>
              </a:solidFill>
              <a:latin typeface="Arial"/>
            </a:endParaRPr>
          </a:p>
        </p:txBody>
      </p:sp>
      <p:sp>
        <p:nvSpPr>
          <p:cNvPr id="56" name="PlaceHolder 3"/>
          <p:cNvSpPr>
            <a:spLocks noGrp="1"/>
          </p:cNvSpPr>
          <p:nvPr>
            <p:ph/>
          </p:nvPr>
        </p:nvSpPr>
        <p:spPr>
          <a:xfrm>
            <a:off x="4451040" y="2997360"/>
            <a:ext cx="5950800" cy="1901160"/>
          </a:xfrm>
          <a:prstGeom prst="rect">
            <a:avLst/>
          </a:prstGeom>
          <a:noFill/>
          <a:ln w="0">
            <a:noFill/>
          </a:ln>
        </p:spPr>
        <p:txBody>
          <a:bodyPr lIns="91440" rIns="91440" tIns="45720" bIns="45720" anchor="t">
            <a:noAutofit/>
          </a:bodyPr>
          <a:p>
            <a:pPr indent="0" defTabSz="914400">
              <a:lnSpc>
                <a:spcPct val="100000"/>
              </a:lnSpc>
              <a:buNone/>
              <a:tabLst>
                <a:tab algn="l" pos="0"/>
              </a:tabLst>
            </a:pPr>
            <a:r>
              <a:rPr b="0" i="1" lang="en-US" sz="2200" spc="-1" strike="noStrike">
                <a:solidFill>
                  <a:schemeClr val="lt1"/>
                </a:solidFill>
                <a:latin typeface="Abadi"/>
                <a:ea typeface="Abadi"/>
              </a:rPr>
              <a:t>This code written to be the implementation of a graphical user interface (GUI) application. The GUI used  to perform various image processing operations on the loaded image which is  'apple.jpg' in our project. </a:t>
            </a:r>
            <a:endParaRPr b="0" lang="en-US" sz="2200" spc="-1" strike="noStrike">
              <a:solidFill>
                <a:srgbClr val="ffffff"/>
              </a:solidFill>
              <a:latin typeface="Arial"/>
            </a:endParaRPr>
          </a:p>
          <a:p>
            <a:pPr indent="0" defTabSz="914400">
              <a:lnSpc>
                <a:spcPct val="100000"/>
              </a:lnSpc>
              <a:buNone/>
              <a:tabLst>
                <a:tab algn="l" pos="0"/>
              </a:tabLst>
            </a:pPr>
            <a:endParaRPr b="0" lang="en-US" sz="1400" spc="-1" strike="noStrike">
              <a:solidFill>
                <a:srgbClr val="ffffff"/>
              </a:solidFill>
              <a:latin typeface="Arial"/>
            </a:endParaRPr>
          </a:p>
        </p:txBody>
      </p:sp>
      <p:sp>
        <p:nvSpPr>
          <p:cNvPr id="57"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0E6B8832-5F0D-47BB-B86C-AD46D697C6EB}"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6723000" y="617400"/>
            <a:ext cx="4440600" cy="150084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Implementation</a:t>
            </a:r>
            <a:endParaRPr b="0" lang="en-US" sz="4000" spc="-1" strike="noStrike">
              <a:solidFill>
                <a:srgbClr val="ffffff"/>
              </a:solidFill>
              <a:latin typeface="Arial"/>
            </a:endParaRPr>
          </a:p>
          <a:p>
            <a:pPr indent="0" defTabSz="914400">
              <a:lnSpc>
                <a:spcPct val="90000"/>
              </a:lnSpc>
              <a:buNone/>
              <a:tabLst>
                <a:tab algn="l" pos="0"/>
              </a:tabLst>
            </a:pPr>
            <a:endParaRPr b="0" lang="en-US" sz="4400" spc="-1" strike="noStrike">
              <a:solidFill>
                <a:srgbClr val="ffffff"/>
              </a:solidFill>
              <a:latin typeface="Arial"/>
            </a:endParaRPr>
          </a:p>
        </p:txBody>
      </p:sp>
      <p:sp>
        <p:nvSpPr>
          <p:cNvPr id="59" name="PlaceHolder 2"/>
          <p:cNvSpPr>
            <a:spLocks noGrp="1"/>
          </p:cNvSpPr>
          <p:nvPr>
            <p:ph/>
          </p:nvPr>
        </p:nvSpPr>
        <p:spPr>
          <a:xfrm>
            <a:off x="2319120" y="2911680"/>
            <a:ext cx="1569960" cy="1070280"/>
          </a:xfrm>
          <a:prstGeom prst="rect">
            <a:avLst/>
          </a:prstGeom>
          <a:noFill/>
          <a:ln w="0">
            <a:noFill/>
          </a:ln>
        </p:spPr>
        <p:txBody>
          <a:bodyPr lIns="91440" rIns="91440" tIns="45720" bIns="45720" anchor="t">
            <a:noAutofit/>
          </a:bodyPr>
          <a:p>
            <a:pPr indent="0" algn="ctr" defTabSz="914400">
              <a:lnSpc>
                <a:spcPct val="113000"/>
              </a:lnSpc>
              <a:spcBef>
                <a:spcPts val="1001"/>
              </a:spcBef>
              <a:buNone/>
              <a:tabLst>
                <a:tab algn="l" pos="0"/>
              </a:tabLst>
            </a:pPr>
            <a:r>
              <a:rPr b="1" lang="en-US" sz="1800" spc="-1" strike="noStrike" cap="all">
                <a:solidFill>
                  <a:schemeClr val="dk2"/>
                </a:solidFill>
                <a:latin typeface="Abadi"/>
              </a:rPr>
              <a:t>ANNUAL REVENUE GROWTH</a:t>
            </a:r>
            <a:endParaRPr b="0" lang="en-US" sz="1800" spc="-1" strike="noStrike">
              <a:solidFill>
                <a:srgbClr val="ffffff"/>
              </a:solidFill>
              <a:latin typeface="Arial"/>
            </a:endParaRPr>
          </a:p>
          <a:p>
            <a:pPr indent="0" algn="ctr" defTabSz="914400">
              <a:lnSpc>
                <a:spcPct val="113000"/>
              </a:lnSpc>
              <a:spcBef>
                <a:spcPts val="1001"/>
              </a:spcBef>
              <a:buNone/>
              <a:tabLst>
                <a:tab algn="l" pos="0"/>
              </a:tabLst>
            </a:pPr>
            <a:endParaRPr b="0" lang="en-US" sz="1800" spc="-1" strike="noStrike">
              <a:solidFill>
                <a:srgbClr val="ffffff"/>
              </a:solidFill>
              <a:latin typeface="Arial"/>
            </a:endParaRPr>
          </a:p>
        </p:txBody>
      </p:sp>
      <p:sp>
        <p:nvSpPr>
          <p:cNvPr id="60" name="Picture placeholder 19"/>
          <p:cNvSpPr/>
          <p:nvPr/>
        </p:nvSpPr>
        <p:spPr>
          <a:xfrm>
            <a:off x="581760" y="555480"/>
            <a:ext cx="5045040" cy="5782320"/>
          </a:xfrm>
          <a:custGeom>
            <a:avLst/>
            <a:gdLst>
              <a:gd name="textAreaLeft" fmla="*/ 0 w 5045040"/>
              <a:gd name="textAreaRight" fmla="*/ 5045760 w 5045040"/>
              <a:gd name="textAreaTop" fmla="*/ 0 h 5782320"/>
              <a:gd name="textAreaBottom" fmla="*/ 5783040 h 5782320"/>
            </a:gdLst>
            <a:ahLst/>
            <a:rect l="textAreaLeft" t="textAreaTop" r="textAreaRight" b="textAreaBottom"/>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1" name="TextBox 1"/>
          <p:cNvSpPr/>
          <p:nvPr/>
        </p:nvSpPr>
        <p:spPr>
          <a:xfrm>
            <a:off x="6058440" y="1961280"/>
            <a:ext cx="5633280" cy="37764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Abadi"/>
                <a:ea typeface="Abadi"/>
              </a:rPr>
              <a:t>Firstly lets start with (GUI) : We used MATLAB GUI development tool called GUIDE, It allows users to create GUIs by dragging and dropping components and setting their properties using a graphical interface. The code is  generated using the GUIDE tool. You can open GUIDE by typing 'guide' in the command window, and it will open the design interface,that will  allow you to build Your own project interface .</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2B4F9AE7-A785-43D2-B5E6-E1D13F4E7CF7}"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63" name="TextBox 1"/>
          <p:cNvSpPr/>
          <p:nvPr/>
        </p:nvSpPr>
        <p:spPr>
          <a:xfrm>
            <a:off x="5639760" y="923400"/>
            <a:ext cx="5887440" cy="56206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000" spc="-1" strike="noStrike">
                <a:solidFill>
                  <a:schemeClr val="lt1"/>
                </a:solidFill>
                <a:latin typeface="Posterama"/>
                <a:ea typeface="微软雅黑"/>
              </a:rPr>
              <a:t>Secondly </a:t>
            </a:r>
            <a:r>
              <a:rPr b="0" lang="en-US" sz="2000" spc="-1" strike="noStrike">
                <a:solidFill>
                  <a:schemeClr val="lt1"/>
                </a:solidFill>
                <a:latin typeface="Abadi"/>
                <a:ea typeface="Abadi"/>
              </a:rPr>
              <a:t>the implementation of the code for my project required significant resources such as </a:t>
            </a:r>
            <a:r>
              <a:rPr b="0" lang="en-US" sz="2000" spc="-1" strike="noStrike" u="sng">
                <a:solidFill>
                  <a:schemeClr val="lt1"/>
                </a:solidFill>
                <a:uFillTx/>
                <a:latin typeface="Abadi"/>
                <a:ea typeface="Abadi"/>
                <a:hlinkClick r:id="rId1"/>
              </a:rPr>
              <a:t>www.mathworks.com</a:t>
            </a:r>
            <a:r>
              <a:rPr b="0" lang="en-US" sz="2000" spc="-1" strike="noStrike">
                <a:solidFill>
                  <a:schemeClr val="lt1"/>
                </a:solidFill>
                <a:latin typeface="Abadi"/>
                <a:ea typeface="Abadi"/>
              </a:rPr>
              <a:t> and the university lecture materials , this code is uploaded on </a:t>
            </a:r>
            <a:r>
              <a:rPr b="0" lang="en-US" sz="2000" spc="-1" strike="noStrike">
                <a:solidFill>
                  <a:schemeClr val="accent1">
                    <a:lumMod val="60000"/>
                    <a:lumOff val="40000"/>
                  </a:schemeClr>
                </a:solidFill>
                <a:latin typeface="Abadi"/>
                <a:ea typeface="Abadi"/>
              </a:rPr>
              <a:t>Github </a:t>
            </a:r>
            <a:r>
              <a:rPr b="0" lang="en-US" sz="2000" spc="-1" strike="noStrike">
                <a:solidFill>
                  <a:schemeClr val="lt1"/>
                </a:solidFill>
                <a:latin typeface="Abadi"/>
                <a:ea typeface="Abadi"/>
              </a:rPr>
              <a:t>which is </a:t>
            </a:r>
            <a:r>
              <a:rPr b="0" lang="en-US" sz="2000" spc="-1" strike="noStrike">
                <a:solidFill>
                  <a:srgbClr val="e8eaed"/>
                </a:solidFill>
                <a:latin typeface="Abadi"/>
                <a:ea typeface="Abadi"/>
              </a:rPr>
              <a:t> </a:t>
            </a:r>
            <a:r>
              <a:rPr b="0" lang="en-US" sz="2000" spc="-1" strike="noStrike">
                <a:solidFill>
                  <a:schemeClr val="lt1"/>
                </a:solidFill>
                <a:latin typeface="Abadi"/>
                <a:ea typeface="Abadi"/>
              </a:rPr>
              <a:t>a code hosting platform , Its used by </a:t>
            </a:r>
            <a:r>
              <a:rPr b="0" lang="en-US" sz="2000" spc="-1" strike="noStrike">
                <a:solidFill>
                  <a:schemeClr val="lt1"/>
                </a:solidFill>
                <a:latin typeface="Arial"/>
                <a:ea typeface="Abadi"/>
              </a:rPr>
              <a:t> over </a:t>
            </a:r>
            <a:r>
              <a:rPr b="0" lang="en-US" sz="2000" spc="-1" strike="noStrike">
                <a:solidFill>
                  <a:schemeClr val="accent1">
                    <a:lumMod val="60000"/>
                    <a:lumOff val="40000"/>
                  </a:schemeClr>
                </a:solidFill>
                <a:latin typeface="Arial"/>
                <a:ea typeface="Abadi"/>
              </a:rPr>
              <a:t>100 million </a:t>
            </a:r>
            <a:r>
              <a:rPr b="0" lang="en-US" sz="2000" spc="-1" strike="noStrike">
                <a:solidFill>
                  <a:schemeClr val="lt1"/>
                </a:solidFill>
                <a:latin typeface="Arial"/>
                <a:ea typeface="Abadi"/>
              </a:rPr>
              <a:t>developers</a:t>
            </a:r>
            <a:r>
              <a:rPr b="0" lang="en-US" sz="2000" spc="-1" strike="noStrike">
                <a:solidFill>
                  <a:schemeClr val="lt1"/>
                </a:solidFill>
                <a:latin typeface="Abadi"/>
                <a:ea typeface="Abadi"/>
              </a:rPr>
              <a:t> It lets you and others work together on projects from anywhere </a:t>
            </a:r>
            <a:r>
              <a:rPr b="0" lang="en-US" sz="2000" spc="-1" strike="noStrike">
                <a:solidFill>
                  <a:srgbClr val="e8eaed"/>
                </a:solidFill>
                <a:latin typeface="Abadi"/>
                <a:ea typeface="Abadi"/>
              </a:rPr>
              <a:t>. </a:t>
            </a:r>
            <a:r>
              <a:rPr b="0" lang="en-US" sz="2000" spc="-1" strike="noStrike">
                <a:solidFill>
                  <a:schemeClr val="lt1"/>
                </a:solidFill>
                <a:latin typeface="Abadi"/>
                <a:ea typeface="Abadi"/>
              </a:rPr>
              <a:t>My goal was to make the code as clean as possible and uploading it to online service so other developers can work with me too . So i began by uploading the selected image 'apple.jpg' into the project, then I added another axes to run the filterd img , and I have 10 buttons , each designed to serve a specific function.The detailed functionalities of these buttons will be discussed later on , In the next slide we going to start with the project code.</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527400" y="10908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Upload Image Button</a:t>
            </a:r>
            <a:endParaRPr b="0" lang="en-US" sz="4000" spc="-1" strike="noStrike">
              <a:solidFill>
                <a:srgbClr val="ffffff"/>
              </a:solidFill>
              <a:latin typeface="Arial"/>
            </a:endParaRPr>
          </a:p>
          <a:p>
            <a:pPr indent="0" defTabSz="914400">
              <a:lnSpc>
                <a:spcPct val="90000"/>
              </a:lnSpc>
              <a:buNone/>
              <a:tabLst>
                <a:tab algn="l" pos="0"/>
              </a:tabLst>
            </a:pPr>
            <a:endParaRPr b="0" lang="en-US" sz="4400" spc="-1" strike="noStrike">
              <a:solidFill>
                <a:srgbClr val="ffffff"/>
              </a:solidFill>
              <a:latin typeface="Arial"/>
            </a:endParaRPr>
          </a:p>
        </p:txBody>
      </p:sp>
      <p:sp>
        <p:nvSpPr>
          <p:cNvPr id="65" name="PlaceHolder 2"/>
          <p:cNvSpPr>
            <a:spLocks noGrp="1"/>
          </p:cNvSpPr>
          <p:nvPr>
            <p:ph type="ftr" idx="4"/>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66"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D305C0B8-E59F-4A8F-BCC9-42FFD65289F9}"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pic>
        <p:nvPicPr>
          <p:cNvPr id="67" name="Picture 6" descr="A screenshot of a computer&#10;&#10;Description automatically generated"/>
          <p:cNvPicPr/>
          <p:nvPr/>
        </p:nvPicPr>
        <p:blipFill>
          <a:blip r:embed="rId1"/>
          <a:stretch/>
        </p:blipFill>
        <p:spPr>
          <a:xfrm>
            <a:off x="331200" y="1717200"/>
            <a:ext cx="5838120" cy="4056840"/>
          </a:xfrm>
          <a:prstGeom prst="rect">
            <a:avLst/>
          </a:prstGeom>
          <a:ln w="0">
            <a:noFill/>
          </a:ln>
        </p:spPr>
      </p:pic>
      <p:sp>
        <p:nvSpPr>
          <p:cNvPr id="68" name="TextBox 8"/>
          <p:cNvSpPr/>
          <p:nvPr/>
        </p:nvSpPr>
        <p:spPr>
          <a:xfrm>
            <a:off x="7538400" y="2571840"/>
            <a:ext cx="2742480" cy="984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40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p:txBody>
      </p:sp>
      <p:sp>
        <p:nvSpPr>
          <p:cNvPr id="69" name="TextBox 9"/>
          <p:cNvSpPr/>
          <p:nvPr/>
        </p:nvSpPr>
        <p:spPr>
          <a:xfrm>
            <a:off x="6470640" y="1623960"/>
            <a:ext cx="4628880" cy="2100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a:t>
            </a:r>
            <a:r>
              <a:rPr b="0" lang="en-US" sz="2200" spc="-1" strike="noStrike">
                <a:solidFill>
                  <a:schemeClr val="accent1">
                    <a:lumMod val="75000"/>
                  </a:schemeClr>
                </a:solidFill>
                <a:latin typeface="Abadi"/>
                <a:ea typeface="Abadi"/>
              </a:rPr>
              <a:t> pushbutton16_Callback(hObject, eventdata, handles)</a:t>
            </a:r>
            <a:endParaRPr b="0" lang="en-US" sz="2200" spc="-1" strike="noStrike">
              <a:solidFill>
                <a:srgbClr val="ffffff"/>
              </a:solidFill>
              <a:latin typeface="Arial"/>
            </a:endParaRPr>
          </a:p>
          <a:p>
            <a:pPr defTabSz="914400">
              <a:lnSpc>
                <a:spcPct val="100000"/>
              </a:lnSpc>
            </a:pP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im=imread("apple.jpg");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axis(handles.axes1);</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imagesc(im);</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527400" y="10908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 </a:t>
            </a:r>
            <a:r>
              <a:rPr b="0" lang="en-US" sz="4000" spc="-1" strike="noStrike">
                <a:solidFill>
                  <a:schemeClr val="lt1"/>
                </a:solidFill>
                <a:latin typeface="Posterama Text Black"/>
                <a:ea typeface="Posterama Text Black"/>
              </a:rPr>
              <a:t>Black &amp; White </a:t>
            </a:r>
            <a:endParaRPr b="0" lang="en-US" sz="4000" spc="-1" strike="noStrike">
              <a:solidFill>
                <a:srgbClr val="ffffff"/>
              </a:solidFill>
              <a:latin typeface="Arial"/>
            </a:endParaRPr>
          </a:p>
        </p:txBody>
      </p:sp>
      <p:sp>
        <p:nvSpPr>
          <p:cNvPr id="71" name="PlaceHolder 2"/>
          <p:cNvSpPr>
            <a:spLocks noGrp="1"/>
          </p:cNvSpPr>
          <p:nvPr>
            <p:ph type="ftr" idx="5"/>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72"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840F3BAA-5565-4B94-A34A-90EE6A31FCF2}"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73" name="TextBox 1"/>
          <p:cNvSpPr/>
          <p:nvPr/>
        </p:nvSpPr>
        <p:spPr>
          <a:xfrm>
            <a:off x="799560" y="1361520"/>
            <a:ext cx="2742480" cy="1034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Abadi"/>
                <a:ea typeface="Abadi"/>
              </a:rPr>
              <a:t>Threshold Value : </a:t>
            </a:r>
            <a:r>
              <a:rPr b="1" lang="en-US" sz="2200" spc="-1" strike="noStrike">
                <a:solidFill>
                  <a:schemeClr val="accent1">
                    <a:lumMod val="75000"/>
                  </a:schemeClr>
                </a:solidFill>
                <a:latin typeface="Abadi"/>
                <a:ea typeface="Abadi"/>
              </a:rPr>
              <a:t>0.5</a:t>
            </a:r>
            <a:endParaRPr b="0" lang="en-US" sz="22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p:txBody>
      </p:sp>
      <p:sp>
        <p:nvSpPr>
          <p:cNvPr id="74" name="TextBox 3"/>
          <p:cNvSpPr/>
          <p:nvPr/>
        </p:nvSpPr>
        <p:spPr>
          <a:xfrm>
            <a:off x="6510600" y="1364040"/>
            <a:ext cx="3229560" cy="424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Century Gothic"/>
              </a:rPr>
              <a:t>Threshold Value : </a:t>
            </a:r>
            <a:r>
              <a:rPr b="1" lang="en-US" sz="2200" spc="-1" strike="noStrike">
                <a:solidFill>
                  <a:schemeClr val="accent1">
                    <a:lumMod val="75000"/>
                  </a:schemeClr>
                </a:solidFill>
                <a:latin typeface="Century Gothic"/>
              </a:rPr>
              <a:t>0.2</a:t>
            </a:r>
            <a:endParaRPr b="0" lang="en-US" sz="2200" spc="-1" strike="noStrike">
              <a:solidFill>
                <a:srgbClr val="ffffff"/>
              </a:solidFill>
              <a:latin typeface="Arial"/>
            </a:endParaRPr>
          </a:p>
        </p:txBody>
      </p:sp>
      <p:pic>
        <p:nvPicPr>
          <p:cNvPr id="75" name="Picture 7" descr="A screenshot of a computer&#10;&#10;Description automatically generated"/>
          <p:cNvPicPr/>
          <p:nvPr/>
        </p:nvPicPr>
        <p:blipFill>
          <a:blip r:embed="rId1"/>
          <a:stretch/>
        </p:blipFill>
        <p:spPr>
          <a:xfrm>
            <a:off x="842400" y="2159640"/>
            <a:ext cx="5084640" cy="3237840"/>
          </a:xfrm>
          <a:prstGeom prst="rect">
            <a:avLst/>
          </a:prstGeom>
          <a:ln w="0">
            <a:noFill/>
          </a:ln>
        </p:spPr>
      </p:pic>
      <p:pic>
        <p:nvPicPr>
          <p:cNvPr id="76" name="Picture 10" descr="A screenshot of a computer&#10;&#10;Description automatically generated"/>
          <p:cNvPicPr/>
          <p:nvPr/>
        </p:nvPicPr>
        <p:blipFill>
          <a:blip r:embed="rId2"/>
          <a:stretch/>
        </p:blipFill>
        <p:spPr>
          <a:xfrm>
            <a:off x="6513120" y="2159640"/>
            <a:ext cx="5485680" cy="3237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27400" y="10908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 </a:t>
            </a:r>
            <a:r>
              <a:rPr b="0" lang="en-US" sz="4000" spc="-1" strike="noStrike">
                <a:solidFill>
                  <a:schemeClr val="lt1"/>
                </a:solidFill>
                <a:latin typeface="Posterama Text Black"/>
                <a:ea typeface="Posterama Text Black"/>
              </a:rPr>
              <a:t>Black &amp; White </a:t>
            </a:r>
            <a:endParaRPr b="0" lang="en-US" sz="4000" spc="-1" strike="noStrike">
              <a:solidFill>
                <a:srgbClr val="ffffff"/>
              </a:solidFill>
              <a:latin typeface="Arial"/>
            </a:endParaRPr>
          </a:p>
        </p:txBody>
      </p:sp>
      <p:sp>
        <p:nvSpPr>
          <p:cNvPr id="78" name="PlaceHolder 2"/>
          <p:cNvSpPr>
            <a:spLocks noGrp="1"/>
          </p:cNvSpPr>
          <p:nvPr>
            <p:ph type="ftr" idx="6"/>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79"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78844A08-FC2D-42FE-8121-8C467366F3EA}"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80" name="TextBox 1"/>
          <p:cNvSpPr/>
          <p:nvPr/>
        </p:nvSpPr>
        <p:spPr>
          <a:xfrm>
            <a:off x="799560" y="1361520"/>
            <a:ext cx="2742480" cy="1034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200" spc="-1" strike="noStrike">
                <a:solidFill>
                  <a:schemeClr val="lt1"/>
                </a:solidFill>
                <a:latin typeface="Abadi"/>
                <a:ea typeface="Abadi"/>
              </a:rPr>
              <a:t>Threshold Value : </a:t>
            </a:r>
            <a:r>
              <a:rPr b="1" lang="en-US" sz="2200" spc="-1" strike="noStrike">
                <a:solidFill>
                  <a:schemeClr val="accent1">
                    <a:lumMod val="75000"/>
                  </a:schemeClr>
                </a:solidFill>
                <a:latin typeface="Abadi"/>
                <a:ea typeface="Abadi"/>
              </a:rPr>
              <a:t>0.9</a:t>
            </a:r>
            <a:endParaRPr b="0" lang="en-US" sz="22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p:txBody>
      </p:sp>
      <p:sp>
        <p:nvSpPr>
          <p:cNvPr id="81"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pic>
        <p:nvPicPr>
          <p:cNvPr id="82" name="Picture 6" descr="A screenshot of a computer&#10;&#10;Description automatically generated"/>
          <p:cNvPicPr/>
          <p:nvPr/>
        </p:nvPicPr>
        <p:blipFill>
          <a:blip r:embed="rId1"/>
          <a:stretch/>
        </p:blipFill>
        <p:spPr>
          <a:xfrm>
            <a:off x="870480" y="2079000"/>
            <a:ext cx="5428440" cy="3523680"/>
          </a:xfrm>
          <a:prstGeom prst="rect">
            <a:avLst/>
          </a:prstGeom>
          <a:ln w="0">
            <a:noFill/>
          </a:ln>
        </p:spPr>
      </p:pic>
      <p:sp>
        <p:nvSpPr>
          <p:cNvPr id="83" name="TextBox 8"/>
          <p:cNvSpPr/>
          <p:nvPr/>
        </p:nvSpPr>
        <p:spPr>
          <a:xfrm>
            <a:off x="6770520" y="1973880"/>
            <a:ext cx="4491360" cy="3106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a:t>
            </a:r>
            <a:r>
              <a:rPr b="0" lang="en-US" sz="2200" spc="-1" strike="noStrike">
                <a:solidFill>
                  <a:schemeClr val="accent1">
                    <a:lumMod val="75000"/>
                  </a:schemeClr>
                </a:solidFill>
                <a:latin typeface="Abadi"/>
                <a:ea typeface="Abadi"/>
              </a:rPr>
              <a:t> pushbutton10_Callback(hObject, eventdata, handles)</a:t>
            </a:r>
            <a:endParaRPr b="0" lang="en-US" sz="2200" spc="-1" strike="noStrike">
              <a:solidFill>
                <a:srgbClr val="ffffff"/>
              </a:solidFill>
              <a:latin typeface="Arial"/>
            </a:endParaRPr>
          </a:p>
          <a:p>
            <a:pPr defTabSz="914400">
              <a:lnSpc>
                <a:spcPct val="100000"/>
              </a:lnSpc>
            </a:pP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im=imread("apple.jpg");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x=str2num(get(handles.edit1,'string'));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im_bw=im2bw(im,x);</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axes(handles.axes2);</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imshow(im_bw);</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527400" y="10908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Standared Average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85" name="PlaceHolder 2"/>
          <p:cNvSpPr>
            <a:spLocks noGrp="1"/>
          </p:cNvSpPr>
          <p:nvPr>
            <p:ph type="ftr" idx="7"/>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86"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09D25FB5-AB1F-46A0-B1D0-0B1E0DABD3C3}"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87"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88"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pic>
        <p:nvPicPr>
          <p:cNvPr id="89" name="Picture 7" descr="A screenshot of a computer&#10;&#10;Description automatically generated"/>
          <p:cNvPicPr/>
          <p:nvPr/>
        </p:nvPicPr>
        <p:blipFill>
          <a:blip r:embed="rId1"/>
          <a:stretch/>
        </p:blipFill>
        <p:spPr>
          <a:xfrm>
            <a:off x="714600" y="1803600"/>
            <a:ext cx="5790600" cy="3599640"/>
          </a:xfrm>
          <a:prstGeom prst="rect">
            <a:avLst/>
          </a:prstGeom>
          <a:ln w="0">
            <a:noFill/>
          </a:ln>
        </p:spPr>
      </p:pic>
      <p:sp>
        <p:nvSpPr>
          <p:cNvPr id="90" name="TextBox 9"/>
          <p:cNvSpPr/>
          <p:nvPr/>
        </p:nvSpPr>
        <p:spPr>
          <a:xfrm>
            <a:off x="7083000" y="1798920"/>
            <a:ext cx="4185000" cy="37764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 </a:t>
            </a:r>
            <a:r>
              <a:rPr b="0" lang="en-US" sz="2200" spc="-1" strike="noStrike">
                <a:solidFill>
                  <a:schemeClr val="accent1">
                    <a:lumMod val="75000"/>
                  </a:schemeClr>
                </a:solidFill>
                <a:latin typeface="Abadi"/>
                <a:ea typeface="Abadi"/>
              </a:rPr>
              <a:t>pushbutton12_Callback(hObject, eventdata, handles)</a:t>
            </a:r>
            <a:endParaRPr b="0" lang="en-US" sz="2200" spc="-1" strike="noStrike">
              <a:solidFill>
                <a:srgbClr val="ffffff"/>
              </a:solidFill>
              <a:latin typeface="Arial"/>
            </a:endParaRPr>
          </a:p>
          <a:p>
            <a:pPr defTabSz="914400">
              <a:lnSpc>
                <a:spcPct val="100000"/>
              </a:lnSpc>
            </a:pP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w1=fspecial('average',[3 3]);</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w2=fspecial('average',[5 5]);</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j=imfilter(i,w1);</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k=imfilter(i,w2,'replicate');</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axes(handles.axes2);</a:t>
            </a:r>
            <a:endParaRPr b="0" lang="en-US" sz="2200" spc="-1" strike="noStrike">
              <a:solidFill>
                <a:srgbClr val="ffffff"/>
              </a:solidFill>
              <a:latin typeface="Arial"/>
            </a:endParaRPr>
          </a:p>
          <a:p>
            <a:pPr defTabSz="914400">
              <a:lnSpc>
                <a:spcPct val="100000"/>
              </a:lnSpc>
              <a:tabLst>
                <a:tab algn="l" pos="0"/>
              </a:tabLst>
            </a:pPr>
            <a:r>
              <a:rPr b="0" lang="en-US" sz="2200" spc="-1" strike="noStrike">
                <a:solidFill>
                  <a:schemeClr val="lt1"/>
                </a:solidFill>
                <a:latin typeface="Abadi"/>
                <a:ea typeface="Abadi"/>
              </a:rPr>
              <a:t>imshow(j);</a:t>
            </a:r>
            <a:endParaRPr b="0" lang="en-US"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652320" y="384120"/>
            <a:ext cx="10888920" cy="1418400"/>
          </a:xfrm>
          <a:prstGeom prst="rect">
            <a:avLst/>
          </a:prstGeom>
          <a:noFill/>
          <a:ln w="0">
            <a:noFill/>
          </a:ln>
        </p:spPr>
        <p:txBody>
          <a:bodyPr lIns="91440" rIns="91440" tIns="45720" bIns="45720" anchor="t">
            <a:noAutofit/>
          </a:bodyPr>
          <a:p>
            <a:pPr indent="0" algn="ctr" defTabSz="914400">
              <a:lnSpc>
                <a:spcPct val="90000"/>
              </a:lnSpc>
              <a:buNone/>
              <a:tabLst>
                <a:tab algn="l" pos="0"/>
              </a:tabLst>
            </a:pPr>
            <a:r>
              <a:rPr b="0" lang="en-US" sz="4000" spc="-1" strike="noStrike">
                <a:solidFill>
                  <a:schemeClr val="lt1"/>
                </a:solidFill>
                <a:latin typeface="Posterama Text Black"/>
                <a:ea typeface="Posterama Text Black"/>
              </a:rPr>
              <a:t>Weighted Average Filter</a:t>
            </a: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a:p>
            <a:pPr indent="0" algn="ctr" defTabSz="914400">
              <a:lnSpc>
                <a:spcPct val="90000"/>
              </a:lnSpc>
              <a:buNone/>
              <a:tabLst>
                <a:tab algn="l" pos="0"/>
              </a:tabLst>
            </a:pPr>
            <a:endParaRPr b="0" lang="en-US" sz="4000" spc="-1" strike="noStrike">
              <a:solidFill>
                <a:srgbClr val="ffffff"/>
              </a:solidFill>
              <a:latin typeface="Arial"/>
            </a:endParaRPr>
          </a:p>
        </p:txBody>
      </p:sp>
      <p:sp>
        <p:nvSpPr>
          <p:cNvPr id="92" name="PlaceHolder 2"/>
          <p:cNvSpPr>
            <a:spLocks noGrp="1"/>
          </p:cNvSpPr>
          <p:nvPr>
            <p:ph type="ftr" idx="8"/>
          </p:nvPr>
        </p:nvSpPr>
        <p:spPr>
          <a:xfrm>
            <a:off x="484560" y="6217920"/>
            <a:ext cx="41140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93" name="Slide Number Placeholder 13"/>
          <p:cNvSpPr/>
          <p:nvPr/>
        </p:nvSpPr>
        <p:spPr>
          <a:xfrm>
            <a:off x="11194200" y="6215760"/>
            <a:ext cx="457920" cy="36432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fld id="{E1476B66-212A-4A8E-BC38-7AF7D209CEC8}" type="slidenum">
              <a:rPr b="0" lang="en-US" sz="1200" spc="-1" strike="noStrike">
                <a:solidFill>
                  <a:schemeClr val="lt1"/>
                </a:solidFill>
                <a:latin typeface="Abadi"/>
              </a:rPr>
              <a:t>&lt;number&gt;</a:t>
            </a:fld>
            <a:endParaRPr b="0" lang="en-US" sz="1200" spc="-1" strike="noStrike">
              <a:solidFill>
                <a:srgbClr val="ffffff"/>
              </a:solidFill>
              <a:latin typeface="Arial"/>
            </a:endParaRPr>
          </a:p>
        </p:txBody>
      </p:sp>
      <p:sp>
        <p:nvSpPr>
          <p:cNvPr id="94" name="TextBox 1"/>
          <p:cNvSpPr/>
          <p:nvPr/>
        </p:nvSpPr>
        <p:spPr>
          <a:xfrm>
            <a:off x="799560" y="13615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rgbClr val="ffffff"/>
              </a:solidFill>
              <a:latin typeface="Posterama"/>
              <a:ea typeface="微软雅黑"/>
            </a:endParaRPr>
          </a:p>
        </p:txBody>
      </p:sp>
      <p:sp>
        <p:nvSpPr>
          <p:cNvPr id="95" name="TextBox 3"/>
          <p:cNvSpPr/>
          <p:nvPr/>
        </p:nvSpPr>
        <p:spPr>
          <a:xfrm>
            <a:off x="6510600" y="1364040"/>
            <a:ext cx="3229560" cy="430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en-US" sz="2200" spc="-1" strike="noStrike">
              <a:solidFill>
                <a:schemeClr val="accent1">
                  <a:lumMod val="75000"/>
                </a:schemeClr>
              </a:solidFill>
              <a:latin typeface="Century Gothic"/>
              <a:ea typeface="微软雅黑"/>
            </a:endParaRPr>
          </a:p>
        </p:txBody>
      </p:sp>
      <p:pic>
        <p:nvPicPr>
          <p:cNvPr id="96" name="Picture 6" descr="A screenshot of a computer&#10;&#10;Description automatically generated"/>
          <p:cNvPicPr/>
          <p:nvPr/>
        </p:nvPicPr>
        <p:blipFill>
          <a:blip r:embed="rId1"/>
          <a:stretch/>
        </p:blipFill>
        <p:spPr>
          <a:xfrm>
            <a:off x="599040" y="1841760"/>
            <a:ext cx="5771520" cy="3323520"/>
          </a:xfrm>
          <a:prstGeom prst="rect">
            <a:avLst/>
          </a:prstGeom>
          <a:ln w="0">
            <a:noFill/>
          </a:ln>
        </p:spPr>
      </p:pic>
      <p:sp>
        <p:nvSpPr>
          <p:cNvPr id="97" name="TextBox 8"/>
          <p:cNvSpPr/>
          <p:nvPr/>
        </p:nvSpPr>
        <p:spPr>
          <a:xfrm>
            <a:off x="7007760" y="1798920"/>
            <a:ext cx="3994200" cy="33804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200" spc="-1" strike="noStrike">
                <a:solidFill>
                  <a:schemeClr val="accent1">
                    <a:lumMod val="75000"/>
                  </a:schemeClr>
                </a:solidFill>
                <a:latin typeface="Abadi"/>
                <a:ea typeface="Abadi"/>
              </a:rPr>
              <a:t>function</a:t>
            </a:r>
            <a:r>
              <a:rPr b="0" lang="en-US" sz="2200" spc="-1" strike="noStrike">
                <a:solidFill>
                  <a:schemeClr val="accent1">
                    <a:lumMod val="75000"/>
                  </a:schemeClr>
                </a:solidFill>
                <a:latin typeface="Abadi"/>
                <a:ea typeface="Abadi"/>
              </a:rPr>
              <a:t> pushbutton13_Callback(hObject, eventdata, handles)</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 = imread('apple.jpg');</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w3 = [-1, -1, -1; -1, 8, -1; -1, -1, -1];</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g=imfilter(i,w3);</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axes(handles.axes2);</a:t>
            </a:r>
            <a:endParaRPr b="0" lang="en-US" sz="2200" spc="-1" strike="noStrike">
              <a:solidFill>
                <a:srgbClr val="ffffff"/>
              </a:solidFill>
              <a:latin typeface="Arial"/>
            </a:endParaRPr>
          </a:p>
          <a:p>
            <a:pPr defTabSz="914400">
              <a:lnSpc>
                <a:spcPct val="100000"/>
              </a:lnSpc>
            </a:pPr>
            <a:r>
              <a:rPr b="0" lang="en-US" sz="2200" spc="-1" strike="noStrike">
                <a:solidFill>
                  <a:schemeClr val="lt1"/>
                </a:solidFill>
                <a:latin typeface="Abadi"/>
                <a:ea typeface="Abadi"/>
              </a:rPr>
              <a:t>imshow(g);</a:t>
            </a:r>
            <a:endParaRPr b="0" lang="en-US" sz="2200" spc="-1" strike="noStrike">
              <a:solidFill>
                <a:srgbClr val="ffffff"/>
              </a:solidFill>
              <a:latin typeface="Arial"/>
            </a:endParaRPr>
          </a:p>
          <a:p>
            <a:pPr defTabSz="914400">
              <a:lnSpc>
                <a:spcPct val="100000"/>
              </a:lnSpc>
              <a:tabLst>
                <a:tab algn="l" pos="0"/>
              </a:tabLst>
            </a:pP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pitchFamily="0" charset="1"/>
        <a:ea typeface=""/>
        <a:cs typeface=""/>
      </a:majorFont>
      <a:minorFont>
        <a:latin typeface="Abad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TotalTime>
  <Application>LibreOffice/7.6.4.1$Linux_X86_64 LibreOffice_project/60$Build-1</Application>
  <AppVersion>15.0000</AppVersion>
  <Words>458</Words>
  <Paragraphs>169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2024-01-05T18:13:47Z</dcterms:created>
  <dc:creator/>
  <dc:description/>
  <dc:language>en-US</dc:language>
  <cp:lastModifiedBy/>
  <dcterms:modified xsi:type="dcterms:W3CDTF">2024-01-06T17:53:12Z</dcterms:modified>
  <cp:revision>421</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Notes">
    <vt:i4>17</vt:i4>
  </property>
  <property fmtid="{D5CDD505-2E9C-101B-9397-08002B2CF9AE}" pid="5" name="PresentationFormat">
    <vt:lpwstr>Widescreen</vt:lpwstr>
  </property>
  <property fmtid="{D5CDD505-2E9C-101B-9397-08002B2CF9AE}" pid="6" name="Slides">
    <vt:i4>17</vt:i4>
  </property>
</Properties>
</file>